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EA03C-3AF9-4C0F-9AD9-F94598926EF1}" v="4" dt="2021-04-20T14:55:23.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9BAEA03C-3AF9-4C0F-9AD9-F94598926EF1}"/>
    <pc:docChg chg="modSld">
      <pc:chgData name="Filaroski, Taylor" userId="808e8b38-dcd7-4790-8255-e9ab0a59a131" providerId="ADAL" clId="{9BAEA03C-3AF9-4C0F-9AD9-F94598926EF1}" dt="2021-04-20T14:55:23.559" v="72" actId="20577"/>
      <pc:docMkLst>
        <pc:docMk/>
      </pc:docMkLst>
      <pc:sldChg chg="modSp mod">
        <pc:chgData name="Filaroski, Taylor" userId="808e8b38-dcd7-4790-8255-e9ab0a59a131" providerId="ADAL" clId="{9BAEA03C-3AF9-4C0F-9AD9-F94598926EF1}" dt="2021-04-20T14:54:22.011" v="15" actId="20577"/>
        <pc:sldMkLst>
          <pc:docMk/>
          <pc:sldMk cId="4020193246" sldId="504"/>
        </pc:sldMkLst>
        <pc:graphicFrameChg chg="modGraphic">
          <ac:chgData name="Filaroski, Taylor" userId="808e8b38-dcd7-4790-8255-e9ab0a59a131" providerId="ADAL" clId="{9BAEA03C-3AF9-4C0F-9AD9-F94598926EF1}" dt="2021-04-20T14:54:22.011" v="15"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9BAEA03C-3AF9-4C0F-9AD9-F94598926EF1}" dt="2021-04-20T14:54:58.014" v="56" actId="20577"/>
        <pc:sldMkLst>
          <pc:docMk/>
          <pc:sldMk cId="902281997" sldId="505"/>
        </pc:sldMkLst>
        <pc:graphicFrameChg chg="modGraphic">
          <ac:chgData name="Filaroski, Taylor" userId="808e8b38-dcd7-4790-8255-e9ab0a59a131" providerId="ADAL" clId="{9BAEA03C-3AF9-4C0F-9AD9-F94598926EF1}" dt="2021-04-20T14:54:58.014" v="56" actId="20577"/>
          <ac:graphicFrameMkLst>
            <pc:docMk/>
            <pc:sldMk cId="902281997" sldId="505"/>
            <ac:graphicFrameMk id="11" creationId="{9F149903-9EB5-4E54-9AC5-7F449BB7E1D0}"/>
          </ac:graphicFrameMkLst>
        </pc:graphicFrameChg>
      </pc:sldChg>
      <pc:sldChg chg="modSp mod modNotesTx">
        <pc:chgData name="Filaroski, Taylor" userId="808e8b38-dcd7-4790-8255-e9ab0a59a131" providerId="ADAL" clId="{9BAEA03C-3AF9-4C0F-9AD9-F94598926EF1}" dt="2021-04-20T14:55:23.559" v="72" actId="20577"/>
        <pc:sldMkLst>
          <pc:docMk/>
          <pc:sldMk cId="4219494486" sldId="506"/>
        </pc:sldMkLst>
        <pc:graphicFrameChg chg="modGraphic">
          <ac:chgData name="Filaroski, Taylor" userId="808e8b38-dcd7-4790-8255-e9ab0a59a131" providerId="ADAL" clId="{9BAEA03C-3AF9-4C0F-9AD9-F94598926EF1}" dt="2021-04-20T14:55:19.943" v="71" actId="20577"/>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A8553F80-AF6B-4AEE-8447-EDC4C3588389}"/>
    <pc:docChg chg="addSld delSld modSld">
      <pc:chgData name="Beem, Corinn" userId="c940195d-46ad-491a-b089-963483842aae" providerId="ADAL" clId="{A8553F80-AF6B-4AEE-8447-EDC4C3588389}" dt="2021-04-12T17:26:59.624" v="59" actId="20577"/>
      <pc:docMkLst>
        <pc:docMk/>
      </pc:docMkLst>
      <pc:sldChg chg="modSp modNotesTx">
        <pc:chgData name="Beem, Corinn" userId="c940195d-46ad-491a-b089-963483842aae" providerId="ADAL" clId="{A8553F80-AF6B-4AEE-8447-EDC4C3588389}" dt="2021-04-12T17:26:12.080" v="48" actId="20577"/>
        <pc:sldMkLst>
          <pc:docMk/>
          <pc:sldMk cId="3309063412" sldId="503"/>
        </pc:sldMkLst>
        <pc:spChg chg="mod">
          <ac:chgData name="Beem, Corinn" userId="c940195d-46ad-491a-b089-963483842aae" providerId="ADAL" clId="{A8553F80-AF6B-4AEE-8447-EDC4C3588389}" dt="2021-04-12T17:26:07.028" v="46"/>
          <ac:spMkLst>
            <pc:docMk/>
            <pc:sldMk cId="3309063412" sldId="503"/>
            <ac:spMk id="2" creationId="{B6B9F291-16BF-4C3F-83DE-B220C1AF1282}"/>
          </ac:spMkLst>
        </pc:spChg>
      </pc:sldChg>
      <pc:sldChg chg="modSp">
        <pc:chgData name="Beem, Corinn" userId="c940195d-46ad-491a-b089-963483842aae" providerId="ADAL" clId="{A8553F80-AF6B-4AEE-8447-EDC4C3588389}" dt="2021-04-12T17:26:39.203" v="52"/>
        <pc:sldMkLst>
          <pc:docMk/>
          <pc:sldMk cId="4020193246" sldId="504"/>
        </pc:sldMkLst>
        <pc:spChg chg="mod">
          <ac:chgData name="Beem, Corinn" userId="c940195d-46ad-491a-b089-963483842aae" providerId="ADAL" clId="{A8553F80-AF6B-4AEE-8447-EDC4C3588389}" dt="2021-04-12T17:26:39.203" v="52"/>
          <ac:spMkLst>
            <pc:docMk/>
            <pc:sldMk cId="4020193246" sldId="504"/>
            <ac:spMk id="2" creationId="{B6B9F291-16BF-4C3F-83DE-B220C1AF1282}"/>
          </ac:spMkLst>
        </pc:spChg>
      </pc:sldChg>
      <pc:sldChg chg="modSp">
        <pc:chgData name="Beem, Corinn" userId="c940195d-46ad-491a-b089-963483842aae" providerId="ADAL" clId="{A8553F80-AF6B-4AEE-8447-EDC4C3588389}" dt="2021-04-12T17:26:42.275" v="53"/>
        <pc:sldMkLst>
          <pc:docMk/>
          <pc:sldMk cId="902281997" sldId="505"/>
        </pc:sldMkLst>
        <pc:spChg chg="mod">
          <ac:chgData name="Beem, Corinn" userId="c940195d-46ad-491a-b089-963483842aae" providerId="ADAL" clId="{A8553F80-AF6B-4AEE-8447-EDC4C3588389}" dt="2021-04-12T17:26:42.275" v="53"/>
          <ac:spMkLst>
            <pc:docMk/>
            <pc:sldMk cId="902281997" sldId="505"/>
            <ac:spMk id="2" creationId="{B6B9F291-16BF-4C3F-83DE-B220C1AF1282}"/>
          </ac:spMkLst>
        </pc:spChg>
      </pc:sldChg>
      <pc:sldChg chg="modSp modNotesTx">
        <pc:chgData name="Beem, Corinn" userId="c940195d-46ad-491a-b089-963483842aae" providerId="ADAL" clId="{A8553F80-AF6B-4AEE-8447-EDC4C3588389}" dt="2021-04-12T17:26:46.384" v="54"/>
        <pc:sldMkLst>
          <pc:docMk/>
          <pc:sldMk cId="4219494486" sldId="506"/>
        </pc:sldMkLst>
        <pc:spChg chg="mod">
          <ac:chgData name="Beem, Corinn" userId="c940195d-46ad-491a-b089-963483842aae" providerId="ADAL" clId="{A8553F80-AF6B-4AEE-8447-EDC4C3588389}" dt="2021-04-12T17:26:46.384" v="54"/>
          <ac:spMkLst>
            <pc:docMk/>
            <pc:sldMk cId="4219494486" sldId="506"/>
            <ac:spMk id="2" creationId="{B6B9F291-16BF-4C3F-83DE-B220C1AF1282}"/>
          </ac:spMkLst>
        </pc:spChg>
      </pc:sldChg>
      <pc:sldChg chg="modSp">
        <pc:chgData name="Beem, Corinn" userId="c940195d-46ad-491a-b089-963483842aae" providerId="ADAL" clId="{A8553F80-AF6B-4AEE-8447-EDC4C3588389}" dt="2021-04-12T17:26:50.624" v="55"/>
        <pc:sldMkLst>
          <pc:docMk/>
          <pc:sldMk cId="3544745729" sldId="511"/>
        </pc:sldMkLst>
        <pc:spChg chg="mod">
          <ac:chgData name="Beem, Corinn" userId="c940195d-46ad-491a-b089-963483842aae" providerId="ADAL" clId="{A8553F80-AF6B-4AEE-8447-EDC4C3588389}" dt="2021-04-12T17:26:50.624" v="55"/>
          <ac:spMkLst>
            <pc:docMk/>
            <pc:sldMk cId="3544745729" sldId="511"/>
            <ac:spMk id="5" creationId="{3E532E98-B6B5-4ACC-BAF8-6B4F7E7C68E3}"/>
          </ac:spMkLst>
        </pc:spChg>
      </pc:sldChg>
      <pc:sldChg chg="modSp mod">
        <pc:chgData name="Beem, Corinn" userId="c940195d-46ad-491a-b089-963483842aae" providerId="ADAL" clId="{A8553F80-AF6B-4AEE-8447-EDC4C3588389}" dt="2021-04-12T17:26:59.624" v="59" actId="20577"/>
        <pc:sldMkLst>
          <pc:docMk/>
          <pc:sldMk cId="4189796286" sldId="513"/>
        </pc:sldMkLst>
        <pc:spChg chg="mod">
          <ac:chgData name="Beem, Corinn" userId="c940195d-46ad-491a-b089-963483842aae" providerId="ADAL" clId="{A8553F80-AF6B-4AEE-8447-EDC4C3588389}" dt="2021-04-12T17:26:59.624" v="59" actId="20577"/>
          <ac:spMkLst>
            <pc:docMk/>
            <pc:sldMk cId="4189796286" sldId="513"/>
            <ac:spMk id="6" creationId="{7ADE84E5-34FE-4C41-9602-1621F6B66961}"/>
          </ac:spMkLst>
        </pc:spChg>
      </pc:sldChg>
      <pc:sldChg chg="modSp">
        <pc:chgData name="Beem, Corinn" userId="c940195d-46ad-491a-b089-963483842aae" providerId="ADAL" clId="{A8553F80-AF6B-4AEE-8447-EDC4C3588389}" dt="2021-04-12T17:24:04.369" v="0"/>
        <pc:sldMkLst>
          <pc:docMk/>
          <pc:sldMk cId="4291394701" sldId="540"/>
        </pc:sldMkLst>
        <pc:spChg chg="mod">
          <ac:chgData name="Beem, Corinn" userId="c940195d-46ad-491a-b089-963483842aae" providerId="ADAL" clId="{A8553F80-AF6B-4AEE-8447-EDC4C3588389}" dt="2021-04-12T17:24:04.369" v="0"/>
          <ac:spMkLst>
            <pc:docMk/>
            <pc:sldMk cId="4291394701" sldId="540"/>
            <ac:spMk id="2" creationId="{D85898C7-A09F-41F6-AAC4-07C7EEEB728B}"/>
          </ac:spMkLst>
        </pc:spChg>
      </pc:sldChg>
      <pc:sldChg chg="modSp mod modNotesTx">
        <pc:chgData name="Beem, Corinn" userId="c940195d-46ad-491a-b089-963483842aae" providerId="ADAL" clId="{A8553F80-AF6B-4AEE-8447-EDC4C3588389}" dt="2021-04-12T17:25:21.578" v="43" actId="20577"/>
        <pc:sldMkLst>
          <pc:docMk/>
          <pc:sldMk cId="1503661817" sldId="558"/>
        </pc:sldMkLst>
        <pc:spChg chg="mod">
          <ac:chgData name="Beem, Corinn" userId="c940195d-46ad-491a-b089-963483842aae" providerId="ADAL" clId="{A8553F80-AF6B-4AEE-8447-EDC4C3588389}" dt="2021-04-12T17:24:18.026" v="3" actId="20577"/>
          <ac:spMkLst>
            <pc:docMk/>
            <pc:sldMk cId="1503661817" sldId="558"/>
            <ac:spMk id="2" creationId="{D4A1F4AB-06D3-41C7-A09F-523B103E846F}"/>
          </ac:spMkLst>
        </pc:spChg>
        <pc:spChg chg="mod">
          <ac:chgData name="Beem, Corinn" userId="c940195d-46ad-491a-b089-963483842aae" providerId="ADAL" clId="{A8553F80-AF6B-4AEE-8447-EDC4C3588389}" dt="2021-04-12T17:24:57.213" v="11" actId="6549"/>
          <ac:spMkLst>
            <pc:docMk/>
            <pc:sldMk cId="1503661817" sldId="558"/>
            <ac:spMk id="37" creationId="{D75644BC-53EB-4AF2-A3A5-26E88A22BB8C}"/>
          </ac:spMkLst>
        </pc:spChg>
        <pc:spChg chg="mod">
          <ac:chgData name="Beem, Corinn" userId="c940195d-46ad-491a-b089-963483842aae" providerId="ADAL" clId="{A8553F80-AF6B-4AEE-8447-EDC4C3588389}" dt="2021-04-12T17:25:00.296" v="16" actId="6549"/>
          <ac:spMkLst>
            <pc:docMk/>
            <pc:sldMk cId="1503661817" sldId="558"/>
            <ac:spMk id="38" creationId="{5A6BADBE-CE4A-4C98-A48D-9DBDD1BE71D5}"/>
          </ac:spMkLst>
        </pc:spChg>
        <pc:spChg chg="mod">
          <ac:chgData name="Beem, Corinn" userId="c940195d-46ad-491a-b089-963483842aae" providerId="ADAL" clId="{A8553F80-AF6B-4AEE-8447-EDC4C3588389}" dt="2021-04-12T17:25:03.912" v="21" actId="6549"/>
          <ac:spMkLst>
            <pc:docMk/>
            <pc:sldMk cId="1503661817" sldId="558"/>
            <ac:spMk id="39" creationId="{5249E791-5DF4-48F1-B804-0AF87B3ED6B2}"/>
          </ac:spMkLst>
        </pc:spChg>
        <pc:spChg chg="mod">
          <ac:chgData name="Beem, Corinn" userId="c940195d-46ad-491a-b089-963483842aae" providerId="ADAL" clId="{A8553F80-AF6B-4AEE-8447-EDC4C3588389}" dt="2021-04-12T17:25:08.025" v="24" actId="6549"/>
          <ac:spMkLst>
            <pc:docMk/>
            <pc:sldMk cId="1503661817" sldId="558"/>
            <ac:spMk id="40" creationId="{BABD2D6F-67C6-428E-9B6E-575730D25AB1}"/>
          </ac:spMkLst>
        </pc:spChg>
      </pc:sldChg>
      <pc:sldChg chg="addSp modSp">
        <pc:chgData name="Beem, Corinn" userId="c940195d-46ad-491a-b089-963483842aae" providerId="ADAL" clId="{A8553F80-AF6B-4AEE-8447-EDC4C3588389}" dt="2021-04-12T17:25:58.039" v="45" actId="14826"/>
        <pc:sldMkLst>
          <pc:docMk/>
          <pc:sldMk cId="2489502936" sldId="559"/>
        </pc:sldMkLst>
        <pc:spChg chg="mod">
          <ac:chgData name="Beem, Corinn" userId="c940195d-46ad-491a-b089-963483842aae" providerId="ADAL" clId="{A8553F80-AF6B-4AEE-8447-EDC4C3588389}" dt="2021-04-12T17:24:41.392" v="7"/>
          <ac:spMkLst>
            <pc:docMk/>
            <pc:sldMk cId="2489502936" sldId="559"/>
            <ac:spMk id="2" creationId="{D4A1F4AB-06D3-41C7-A09F-523B103E846F}"/>
          </ac:spMkLst>
        </pc:spChg>
        <pc:picChg chg="add mod">
          <ac:chgData name="Beem, Corinn" userId="c940195d-46ad-491a-b089-963483842aae" providerId="ADAL" clId="{A8553F80-AF6B-4AEE-8447-EDC4C3588389}" dt="2021-04-12T17:25:58.039" v="45" actId="14826"/>
          <ac:picMkLst>
            <pc:docMk/>
            <pc:sldMk cId="2489502936" sldId="559"/>
            <ac:picMk id="3" creationId="{F6C6D496-FB2A-449E-BD50-38FE1C46DB1D}"/>
          </ac:picMkLst>
        </pc:picChg>
      </pc:sldChg>
      <pc:sldChg chg="del">
        <pc:chgData name="Beem, Corinn" userId="c940195d-46ad-491a-b089-963483842aae" providerId="ADAL" clId="{A8553F80-AF6B-4AEE-8447-EDC4C3588389}" dt="2021-04-12T17:24:28.233" v="4" actId="47"/>
        <pc:sldMkLst>
          <pc:docMk/>
          <pc:sldMk cId="597215285" sldId="561"/>
        </pc:sldMkLst>
      </pc:sldChg>
      <pc:sldChg chg="add del">
        <pc:chgData name="Beem, Corinn" userId="c940195d-46ad-491a-b089-963483842aae" providerId="ADAL" clId="{A8553F80-AF6B-4AEE-8447-EDC4C3588389}" dt="2021-04-12T17:24:35.061" v="6"/>
        <pc:sldMkLst>
          <pc:docMk/>
          <pc:sldMk cId="1919938342" sldId="565"/>
        </pc:sldMkLst>
      </pc:sldChg>
    </pc:docChg>
  </pc:docChgLst>
  <pc:docChgLst>
    <pc:chgData name="Simons, Zach" userId="S::zach.simons@kimley-horn.com::3a5217f5-eaac-4f0f-b23c-aa59983becee" providerId="AD" clId="Web-{7FD9BE9F-40B8-C000-17B1-AE4DFC79F80B}"/>
    <pc:docChg chg="modSld">
      <pc:chgData name="Simons, Zach" userId="S::zach.simons@kimley-horn.com::3a5217f5-eaac-4f0f-b23c-aa59983becee" providerId="AD" clId="Web-{7FD9BE9F-40B8-C000-17B1-AE4DFC79F80B}" dt="2021-04-16T16:07:24.617" v="225"/>
      <pc:docMkLst>
        <pc:docMk/>
      </pc:docMkLst>
      <pc:sldChg chg="modNotes">
        <pc:chgData name="Simons, Zach" userId="S::zach.simons@kimley-horn.com::3a5217f5-eaac-4f0f-b23c-aa59983becee" providerId="AD" clId="Web-{7FD9BE9F-40B8-C000-17B1-AE4DFC79F80B}" dt="2021-04-16T16:02:49.655" v="3"/>
        <pc:sldMkLst>
          <pc:docMk/>
          <pc:sldMk cId="3309063412" sldId="503"/>
        </pc:sldMkLst>
      </pc:sldChg>
      <pc:sldChg chg="modSp modNotes">
        <pc:chgData name="Simons, Zach" userId="S::zach.simons@kimley-horn.com::3a5217f5-eaac-4f0f-b23c-aa59983becee" providerId="AD" clId="Web-{7FD9BE9F-40B8-C000-17B1-AE4DFC79F80B}" dt="2021-04-16T16:03:51.735" v="70"/>
        <pc:sldMkLst>
          <pc:docMk/>
          <pc:sldMk cId="4020193246" sldId="504"/>
        </pc:sldMkLst>
        <pc:graphicFrameChg chg="mod modGraphic">
          <ac:chgData name="Simons, Zach" userId="S::zach.simons@kimley-horn.com::3a5217f5-eaac-4f0f-b23c-aa59983becee" providerId="AD" clId="Web-{7FD9BE9F-40B8-C000-17B1-AE4DFC79F80B}" dt="2021-04-16T16:03:35.594" v="65"/>
          <ac:graphicFrameMkLst>
            <pc:docMk/>
            <pc:sldMk cId="4020193246" sldId="504"/>
            <ac:graphicFrameMk id="15" creationId="{0A1B2E9B-FDFF-4E1D-9D3B-379C0132C634}"/>
          </ac:graphicFrameMkLst>
        </pc:graphicFrameChg>
      </pc:sldChg>
      <pc:sldChg chg="modSp modNotes">
        <pc:chgData name="Simons, Zach" userId="S::zach.simons@kimley-horn.com::3a5217f5-eaac-4f0f-b23c-aa59983becee" providerId="AD" clId="Web-{7FD9BE9F-40B8-C000-17B1-AE4DFC79F80B}" dt="2021-04-16T16:05:55.661" v="149"/>
        <pc:sldMkLst>
          <pc:docMk/>
          <pc:sldMk cId="902281997" sldId="505"/>
        </pc:sldMkLst>
        <pc:graphicFrameChg chg="mod modGraphic">
          <ac:chgData name="Simons, Zach" userId="S::zach.simons@kimley-horn.com::3a5217f5-eaac-4f0f-b23c-aa59983becee" providerId="AD" clId="Web-{7FD9BE9F-40B8-C000-17B1-AE4DFC79F80B}" dt="2021-04-16T16:05:55.661" v="149"/>
          <ac:graphicFrameMkLst>
            <pc:docMk/>
            <pc:sldMk cId="902281997" sldId="505"/>
            <ac:graphicFrameMk id="11" creationId="{9F149903-9EB5-4E54-9AC5-7F449BB7E1D0}"/>
          </ac:graphicFrameMkLst>
        </pc:graphicFrameChg>
      </pc:sldChg>
      <pc:sldChg chg="modSp modNotes">
        <pc:chgData name="Simons, Zach" userId="S::zach.simons@kimley-horn.com::3a5217f5-eaac-4f0f-b23c-aa59983becee" providerId="AD" clId="Web-{7FD9BE9F-40B8-C000-17B1-AE4DFC79F80B}" dt="2021-04-16T16:07:24.617" v="225"/>
        <pc:sldMkLst>
          <pc:docMk/>
          <pc:sldMk cId="4219494486" sldId="506"/>
        </pc:sldMkLst>
        <pc:graphicFrameChg chg="mod modGraphic">
          <ac:chgData name="Simons, Zach" userId="S::zach.simons@kimley-horn.com::3a5217f5-eaac-4f0f-b23c-aa59983becee" providerId="AD" clId="Web-{7FD9BE9F-40B8-C000-17B1-AE4DFC79F80B}" dt="2021-04-16T16:07:24.617" v="225"/>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D8D5BE9F-F023-B000-DC61-C26263A92CA0}"/>
    <pc:docChg chg="modSld">
      <pc:chgData name="Simons, Zach" userId="S::zach.simons@kimley-horn.com::3a5217f5-eaac-4f0f-b23c-aa59983becee" providerId="AD" clId="Web-{D8D5BE9F-F023-B000-DC61-C26263A92CA0}" dt="2021-04-16T15:06:05.153" v="246"/>
      <pc:docMkLst>
        <pc:docMk/>
      </pc:docMkLst>
      <pc:sldChg chg="delSp modSp">
        <pc:chgData name="Simons, Zach" userId="S::zach.simons@kimley-horn.com::3a5217f5-eaac-4f0f-b23c-aa59983becee" providerId="AD" clId="Web-{D8D5BE9F-F023-B000-DC61-C26263A92CA0}" dt="2021-04-16T15:01:24.192" v="84"/>
        <pc:sldMkLst>
          <pc:docMk/>
          <pc:sldMk cId="3309063412" sldId="503"/>
        </pc:sldMkLst>
        <pc:spChg chg="del">
          <ac:chgData name="Simons, Zach" userId="S::zach.simons@kimley-horn.com::3a5217f5-eaac-4f0f-b23c-aa59983becee" providerId="AD" clId="Web-{D8D5BE9F-F023-B000-DC61-C26263A92CA0}" dt="2021-04-16T14:59:02.063" v="17"/>
          <ac:spMkLst>
            <pc:docMk/>
            <pc:sldMk cId="3309063412" sldId="503"/>
            <ac:spMk id="6" creationId="{7027257B-4FDA-4D5E-B242-50F7A10EADD1}"/>
          </ac:spMkLst>
        </pc:spChg>
        <pc:graphicFrameChg chg="mod modGraphic">
          <ac:chgData name="Simons, Zach" userId="S::zach.simons@kimley-horn.com::3a5217f5-eaac-4f0f-b23c-aa59983becee" providerId="AD" clId="Web-{D8D5BE9F-F023-B000-DC61-C26263A92CA0}" dt="2021-04-16T15:01:24.192" v="84"/>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D8D5BE9F-F023-B000-DC61-C26263A92CA0}" dt="2021-04-16T14:59:11.297" v="19" actId="1076"/>
          <ac:picMkLst>
            <pc:docMk/>
            <pc:sldMk cId="3309063412" sldId="503"/>
            <ac:picMk id="8" creationId="{F8F27182-7EFD-4D81-A5E7-E5E2B2A55D38}"/>
          </ac:picMkLst>
        </pc:picChg>
      </pc:sldChg>
      <pc:sldChg chg="delSp modSp">
        <pc:chgData name="Simons, Zach" userId="S::zach.simons@kimley-horn.com::3a5217f5-eaac-4f0f-b23c-aa59983becee" providerId="AD" clId="Web-{D8D5BE9F-F023-B000-DC61-C26263A92CA0}" dt="2021-04-16T15:04:51.292" v="198"/>
        <pc:sldMkLst>
          <pc:docMk/>
          <pc:sldMk cId="4020193246" sldId="504"/>
        </pc:sldMkLst>
        <pc:spChg chg="del">
          <ac:chgData name="Simons, Zach" userId="S::zach.simons@kimley-horn.com::3a5217f5-eaac-4f0f-b23c-aa59983becee" providerId="AD" clId="Web-{D8D5BE9F-F023-B000-DC61-C26263A92CA0}" dt="2021-04-16T15:00:28.268" v="64"/>
          <ac:spMkLst>
            <pc:docMk/>
            <pc:sldMk cId="4020193246" sldId="504"/>
            <ac:spMk id="13" creationId="{7C7FFC2C-F58B-47EB-A1E1-BAECCAC1B2D6}"/>
          </ac:spMkLst>
        </pc:spChg>
        <pc:graphicFrameChg chg="mod modGraphic">
          <ac:chgData name="Simons, Zach" userId="S::zach.simons@kimley-horn.com::3a5217f5-eaac-4f0f-b23c-aa59983becee" providerId="AD" clId="Web-{D8D5BE9F-F023-B000-DC61-C26263A92CA0}" dt="2021-04-16T15:04:51.292" v="198"/>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D8D5BE9F-F023-B000-DC61-C26263A92CA0}" dt="2021-04-16T14:59:30.782" v="32" actId="1076"/>
          <ac:picMkLst>
            <pc:docMk/>
            <pc:sldMk cId="4020193246" sldId="504"/>
            <ac:picMk id="7" creationId="{EDD78377-E551-4DBB-BD2C-D63A8DA474F9}"/>
          </ac:picMkLst>
        </pc:picChg>
      </pc:sldChg>
      <pc:sldChg chg="delSp modSp">
        <pc:chgData name="Simons, Zach" userId="S::zach.simons@kimley-horn.com::3a5217f5-eaac-4f0f-b23c-aa59983becee" providerId="AD" clId="Web-{D8D5BE9F-F023-B000-DC61-C26263A92CA0}" dt="2021-04-16T15:04:42.198" v="194"/>
        <pc:sldMkLst>
          <pc:docMk/>
          <pc:sldMk cId="902281997" sldId="505"/>
        </pc:sldMkLst>
        <pc:spChg chg="del">
          <ac:chgData name="Simons, Zach" userId="S::zach.simons@kimley-horn.com::3a5217f5-eaac-4f0f-b23c-aa59983becee" providerId="AD" clId="Web-{D8D5BE9F-F023-B000-DC61-C26263A92CA0}" dt="2021-04-16T15:00:24.846" v="63"/>
          <ac:spMkLst>
            <pc:docMk/>
            <pc:sldMk cId="902281997" sldId="505"/>
            <ac:spMk id="12" creationId="{EDA7E727-9C9E-4D55-9990-8176FBF51CA0}"/>
          </ac:spMkLst>
        </pc:spChg>
        <pc:graphicFrameChg chg="mod modGraphic">
          <ac:chgData name="Simons, Zach" userId="S::zach.simons@kimley-horn.com::3a5217f5-eaac-4f0f-b23c-aa59983becee" providerId="AD" clId="Web-{D8D5BE9F-F023-B000-DC61-C26263A92CA0}" dt="2021-04-16T15:04:42.198" v="194"/>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D8D5BE9F-F023-B000-DC61-C26263A92CA0}" dt="2021-04-16T14:59:55.283" v="46" actId="1076"/>
          <ac:picMkLst>
            <pc:docMk/>
            <pc:sldMk cId="902281997" sldId="505"/>
            <ac:picMk id="8" creationId="{A4DABAFC-FD06-4539-A971-3669E48D98B1}"/>
          </ac:picMkLst>
        </pc:picChg>
      </pc:sldChg>
      <pc:sldChg chg="delSp modSp">
        <pc:chgData name="Simons, Zach" userId="S::zach.simons@kimley-horn.com::3a5217f5-eaac-4f0f-b23c-aa59983becee" providerId="AD" clId="Web-{D8D5BE9F-F023-B000-DC61-C26263A92CA0}" dt="2021-04-16T15:06:05.153" v="246"/>
        <pc:sldMkLst>
          <pc:docMk/>
          <pc:sldMk cId="4219494486" sldId="506"/>
        </pc:sldMkLst>
        <pc:spChg chg="del">
          <ac:chgData name="Simons, Zach" userId="S::zach.simons@kimley-horn.com::3a5217f5-eaac-4f0f-b23c-aa59983becee" providerId="AD" clId="Web-{D8D5BE9F-F023-B000-DC61-C26263A92CA0}" dt="2021-04-16T15:00:20.940" v="62"/>
          <ac:spMkLst>
            <pc:docMk/>
            <pc:sldMk cId="4219494486" sldId="506"/>
            <ac:spMk id="12" creationId="{7F681DB6-4BFB-441E-BB96-7BED17AB88F6}"/>
          </ac:spMkLst>
        </pc:spChg>
        <pc:graphicFrameChg chg="mod modGraphic">
          <ac:chgData name="Simons, Zach" userId="S::zach.simons@kimley-horn.com::3a5217f5-eaac-4f0f-b23c-aa59983becee" providerId="AD" clId="Web-{D8D5BE9F-F023-B000-DC61-C26263A92CA0}" dt="2021-04-16T15:06:05.153" v="246"/>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D8D5BE9F-F023-B000-DC61-C26263A92CA0}" dt="2021-04-16T15:00:17.612" v="60"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McKellar-Sipes Regional Airport created 387 jobs earning $20.8 million in payroll, contributed $29.0 million in value added, and generated a total economic output of $52.0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McKellar-Sipes Regional Airport. As this slide shows, McKellar-Sipes Regional Airport supports 387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McKellar-Sipes Regional Airport generates $20.8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McKellar-Sipes Regional Airport contributes $29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McKellar-Sipes Regional Airport contributes $52 million in business revenue generated by on-airport activity and visitor spending. This metric encompasses payroll and valued added and thus represents the total economic output of McKellar-Sipes Regional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McKellar-Sipes Regional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McKellar-Sipes Regional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$20.8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$29.0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$52.0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McKellar-Sipes Regional Airport </a:t>
            </a:r>
            <a:br>
              <a:rPr lang="en-US" dirty="0"/>
            </a:br>
            <a:r>
              <a:rPr lang="en-US" dirty="0"/>
              <a:t>Is Just Local?</a:t>
            </a:r>
          </a:p>
        </p:txBody>
      </p:sp>
      <p:pic>
        <p:nvPicPr>
          <p:cNvPr id="3" name="Picture 2">
            <a:extLst>
              <a:ext uri="{FF2B5EF4-FFF2-40B4-BE49-F238E27FC236}">
                <a16:creationId xmlns:a16="http://schemas.microsoft.com/office/drawing/2014/main" id="{F6C6D496-FB2A-449E-BD50-38FE1C46DB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89554" y="1746910"/>
            <a:ext cx="7513287" cy="491468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McKellar-Sipes Regional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2904"/>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656705156"/>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235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55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96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387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659079032"/>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$4,700,000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$20,800,000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McKellar-Sipes Regional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78157"/>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McKellar-Sipes Regional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667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022303522"/>
              </p:ext>
            </p:extLst>
          </p:nvPr>
        </p:nvGraphicFramePr>
        <p:xfrm>
          <a:off x="2230759" y="248338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$15,900,000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$4,900,000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$29,000,000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416230990"/>
              </p:ext>
            </p:extLst>
          </p:nvPr>
        </p:nvGraphicFramePr>
        <p:xfrm>
          <a:off x="2230759" y="248338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$28,600,000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$9,600,000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$13,800,000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$52,000,000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McKellar-Sipes Regional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2084"/>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McKellar-Sipes </a:t>
            </a:r>
            <a:r>
              <a:rPr lang="en-US"/>
              <a:t>Regional Airport </a:t>
            </a:r>
            <a:br>
              <a:rPr lang="en-US"/>
            </a:br>
            <a:r>
              <a:rPr lang="en-US"/>
              <a:t>Users</a:t>
            </a:r>
            <a:r>
              <a:rPr lang="en-US" dirty="0"/>
              <a:t>/Stories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MKL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b2e1dacc-c954-4408-aa44-64ef90b7ce3a"/>
    <ds:schemaRef ds:uri="52860726-b653-4eba-8fc1-cfbf91000526"/>
    <ds:schemaRef ds:uri="c18e8617-fc0f-4dda-a87a-c0ec120ddf92"/>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McKellar-Sipes Regional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McKellar-Sipes Regional Airport Impacts</vt:lpstr>
      <vt:lpstr>Think McKellar-Sipes Regional Airport  Is Just Local?</vt:lpstr>
      <vt:lpstr>McKellar-Sipes Regional Airport Economic Impacts - Jobs</vt:lpstr>
      <vt:lpstr>McKellar-Sipes Regional Airport Economic Impacts – Payroll</vt:lpstr>
      <vt:lpstr>McKellar-Sipes Regional Airport Economic Impacts – Value Added</vt:lpstr>
      <vt:lpstr>McKellar-Sipes Regional Airport Economic Impacts – Business Revenue </vt:lpstr>
      <vt:lpstr>Tax Analysis</vt:lpstr>
      <vt:lpstr>Statewide Tax Impacts</vt:lpstr>
      <vt:lpstr>Additional  Aviation Benefits</vt:lpstr>
      <vt:lpstr>Case  Studies</vt:lpstr>
      <vt:lpstr>McKellar-Sipes Regional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94</cp:revision>
  <dcterms:created xsi:type="dcterms:W3CDTF">2021-03-17T12:38:10Z</dcterms:created>
  <dcterms:modified xsi:type="dcterms:W3CDTF">2021-05-24T05:07:14Z</dcterms:modified>
</cp:coreProperties>
</file>